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62948-46B4-F4F5-0A4F-115DEB4A2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C50715-B699-76DA-0506-A624DE683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6233569-786D-F280-8D58-7755F3D6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3A25CD4-6826-02FA-5B50-464A57F8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7F2C48A-D80C-D383-0DAF-3B58268E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1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DE47B-6A27-51D1-429D-5E6CD372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5E1800D-3409-CCD6-A7AA-B239E7923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81E83D1-8829-94A3-9DB0-9701B1E9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965CC4F-98D8-1E67-189A-E0B1898C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268148-ED9A-12A8-3E87-39A67DEE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559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499A50-8959-A306-98DC-6C03C676C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7F9BC65-8DBF-F1BA-9C81-1B8AD184B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7477C9-9EDD-B6D7-9730-C8931868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D61F3FD-4271-996D-1540-20B8B941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F4F1F88-64D7-574F-E801-5DBA4467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537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D6F91-8B67-936B-54BD-90F2BA4D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ADACC6D-C0AF-2214-B0AE-196631168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494A457-0205-DAE8-1E72-C2E08C1E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CBE7174-8DAD-B243-4042-0D983AAF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926693-2904-FEC0-6661-5E6262D0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034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BC5FF-F65A-7E20-806E-78A101F3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EBE8D5E-A55E-3274-B936-E5557D33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338F660-F4E1-1B79-7CC2-66807CE9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22569E1-97AA-92C0-FF30-10DC077B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ADE68F-0BF7-C53C-22DB-ECB05FA7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791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E8E79-27A6-C98B-6805-85B30183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06D9DBC-4D2B-CBC9-87F4-B08AE0A30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80BF778-646E-BC78-235F-C2773F184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F5970F1-D961-9ECF-24C6-D5EED319E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9BA7DF9-B504-41C8-3BF6-939357E6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9268D11-A3A3-0BFF-5106-2BC63D4A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008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19659-834D-7634-21B5-9D80934D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9D94D1-0456-5CA6-FBC4-0E72C5445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44CD1E4-B283-8C41-D417-77AF31606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D47201F-5585-0AF4-C586-C28B9413C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48507B9-BFEB-9E3F-6580-E747D7CB5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6E78C46-D67A-FF5C-F633-EE3A25F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293422E-C0C3-30D3-B89F-F2073F46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1F75CBA-3F1C-DDC5-8480-557898C8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3368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ADCB4-2888-F9B4-0E4C-887FE156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ECC8BA8-6B94-0607-0C9C-C9E35CAF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CD576BE-E886-D8F5-0F1B-93810048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5DFFCA8-B368-0752-5EE5-401AB8A3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722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350B43E-F0DF-644F-EA8A-65A13E1B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B2E8867-540F-F2C6-1D89-7850F48E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6D9C568-734F-2F3A-9DE0-AFE318369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004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49D4D-E055-1749-4179-FECE5C39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A78E370-7558-C419-D047-0B234E0E2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809FC46-0796-9BEF-7DEE-56D01AE6C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F690358-09DF-BD82-58A2-A076A6C0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C0971CE-0377-0CD4-A2D3-35072D07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B74C183-B318-D46C-FA2F-D0A8E83B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254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2945D-6D98-E865-D1E6-BF124B0A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2C6BD4A-3B71-8AE8-7DC6-E1E67E0D3D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4F46FC6-A801-EDBC-F8A7-072FE324D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5D82C86-9FC8-C31B-2A39-2BABCC68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30C7525-3FB2-8EEE-3C91-0A6A209E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64B87D7-47F0-6E15-646A-979AFEE9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949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6EBED8B-0E47-2BFE-0A08-DAB59D4F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AEFD5B4-0CF6-312E-0E12-9E95E761C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427A7A5-C6C5-6FD5-6B5E-D8BB1140C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C29B27-A456-49D5-8D11-E9A46813FCAA}" type="datetimeFigureOut">
              <a:rPr lang="pt-PT" smtClean="0"/>
              <a:t>24/04/2024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5424D1-B030-B9AD-ABE3-1FBB29D66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E1C9B31-5D5E-BA22-BBDA-2DBE0E66A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BC4BC9-EBE5-49CC-8243-2A86122A25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4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23DCA-E0C6-334F-5ED9-E4EC5BEC4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Fio Condutor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FF0C2A-413D-E918-048B-DABAF245E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0421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C8D4CE-6CFA-BED2-46A2-C9F5F01B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PT" sz="4800" dirty="0"/>
              <a:t>Testes - API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822551-E917-4939-1AD3-49A233F8D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pt-PT" sz="2200" dirty="0"/>
              <a:t>Resultado</a:t>
            </a:r>
          </a:p>
          <a:p>
            <a:endParaRPr lang="pt-PT" sz="2200" dirty="0"/>
          </a:p>
        </p:txBody>
      </p:sp>
      <p:pic>
        <p:nvPicPr>
          <p:cNvPr id="5" name="Imagem 4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13D71655-8D2E-2BCF-7EDE-AA4AFEFC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3192466"/>
            <a:ext cx="10917936" cy="2156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21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865C13-B6DA-8893-C53F-E10BE850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692326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Testes – Browser </a:t>
            </a: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Automação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8BB18A-774C-7B15-7AD9-6F2C55FDF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Através do Selenium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texto, captura de ecrã, software, ecrã&#10;&#10;Descrição gerada automaticamente">
            <a:extLst>
              <a:ext uri="{FF2B5EF4-FFF2-40B4-BE49-F238E27FC236}">
                <a16:creationId xmlns:a16="http://schemas.microsoft.com/office/drawing/2014/main" id="{0DB1CCA6-02FB-FBCF-59BB-C737EAE2F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14827"/>
            <a:ext cx="7214616" cy="440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39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4ED185-EAFD-2FB8-52BE-3E720A5B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latin typeface="+mj-lt"/>
                <a:ea typeface="+mj-ea"/>
                <a:cs typeface="+mj-cs"/>
              </a:rPr>
              <a:t>Diagrama de Navegação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1893F4C-07E6-01AA-5DAE-FDC9E329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9" name="Marcador de Posição de Conteúdo 8" descr="Uma imagem com texto, diagrama, Esquema, esquemático&#10;&#10;Descrição gerada automaticamente">
            <a:extLst>
              <a:ext uri="{FF2B5EF4-FFF2-40B4-BE49-F238E27FC236}">
                <a16:creationId xmlns:a16="http://schemas.microsoft.com/office/drawing/2014/main" id="{4BBDAC8B-F59E-C89D-17EC-5A221474D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62958"/>
            <a:ext cx="6903720" cy="43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1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5163A4-1D53-4166-54B9-392C5BDC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de Classes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diagrama, Paralelo, Esquema&#10;&#10;Descrição gerada automaticamente">
            <a:extLst>
              <a:ext uri="{FF2B5EF4-FFF2-40B4-BE49-F238E27FC236}">
                <a16:creationId xmlns:a16="http://schemas.microsoft.com/office/drawing/2014/main" id="{9AA3289C-8AAC-64FB-12DE-5D87021A2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106607"/>
            <a:ext cx="7214616" cy="46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9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7DA121-AA41-DB81-4C0B-CB75EE14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BPMD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captura de ecrã, texto, diagrama&#10;&#10;Descrição gerada automaticamente">
            <a:extLst>
              <a:ext uri="{FF2B5EF4-FFF2-40B4-BE49-F238E27FC236}">
                <a16:creationId xmlns:a16="http://schemas.microsoft.com/office/drawing/2014/main" id="{68EBBD65-F119-D8E7-3D68-C9EC49828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602612"/>
            <a:ext cx="7214616" cy="36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22AD1-31E6-AECF-644C-B273BDF1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Mockup de Baixa Fidelidade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mapa, captura de ecrã, diagrama&#10;&#10;Descrição gerada automaticamente">
            <a:extLst>
              <a:ext uri="{FF2B5EF4-FFF2-40B4-BE49-F238E27FC236}">
                <a16:creationId xmlns:a16="http://schemas.microsoft.com/office/drawing/2014/main" id="{061BDCFB-5633-0926-260B-4D3F26B59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54" y="640080"/>
            <a:ext cx="3413500" cy="555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53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92D1C5-7F34-7F0D-CCF8-5158C040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42" y="4751031"/>
            <a:ext cx="3418990" cy="14121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 err="1"/>
              <a:t>Tarefa</a:t>
            </a:r>
            <a:r>
              <a:rPr lang="en-US" sz="4800" dirty="0"/>
              <a:t> no Jira</a:t>
            </a:r>
          </a:p>
        </p:txBody>
      </p:sp>
      <p:pic>
        <p:nvPicPr>
          <p:cNvPr id="5" name="Marcador de Posição de Conteúdo 4" descr="Uma imagem com texto, software, número, captura de ecrã&#10;&#10;Descrição gerada automaticamente">
            <a:extLst>
              <a:ext uri="{FF2B5EF4-FFF2-40B4-BE49-F238E27FC236}">
                <a16:creationId xmlns:a16="http://schemas.microsoft.com/office/drawing/2014/main" id="{49A67F9B-317B-A2B3-65F7-B029E36BF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49"/>
          <a:stretch/>
        </p:blipFill>
        <p:spPr>
          <a:xfrm>
            <a:off x="20" y="10"/>
            <a:ext cx="12191980" cy="4558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5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774975-22A4-323F-DBF7-97978944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Mockup de Alta Fidelidade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Posição de Conteúdo 8" descr="Uma imagem com texto, captura de ecrã, mapa&#10;&#10;Descrição gerada automaticamente">
            <a:extLst>
              <a:ext uri="{FF2B5EF4-FFF2-40B4-BE49-F238E27FC236}">
                <a16:creationId xmlns:a16="http://schemas.microsoft.com/office/drawing/2014/main" id="{051818EE-C503-5070-8AC4-2B465B01F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81" y="640080"/>
            <a:ext cx="4024045" cy="555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08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30173B-0C4A-3492-D878-5AA351E2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Versão Final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mapa, captura de ecrã, software&#10;&#10;Descrição gerada automaticamente">
            <a:extLst>
              <a:ext uri="{FF2B5EF4-FFF2-40B4-BE49-F238E27FC236}">
                <a16:creationId xmlns:a16="http://schemas.microsoft.com/office/drawing/2014/main" id="{F93C0C86-420C-C9CC-A951-CFAAD9B93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87" y="640080"/>
            <a:ext cx="5920434" cy="555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278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E64A78-946D-CEF6-0B2D-5FE099D5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PT" sz="5400"/>
              <a:t>Testes - API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8CE7097-2DED-2A21-FD74-B417C034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PT" sz="2200"/>
              <a:t>Através do PostMan</a:t>
            </a:r>
          </a:p>
          <a:p>
            <a:endParaRPr lang="pt-PT" sz="22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15ADDE-8CFF-36E6-6589-52508785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50253"/>
            <a:ext cx="6903720" cy="55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849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Ecrã Panorâmico</PresentationFormat>
  <Paragraphs>14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do Office</vt:lpstr>
      <vt:lpstr>Fio Condutor </vt:lpstr>
      <vt:lpstr>Diagrama de Navegação</vt:lpstr>
      <vt:lpstr>Diagrama de Classes</vt:lpstr>
      <vt:lpstr>BPMD</vt:lpstr>
      <vt:lpstr>Mockup de Baixa Fidelidade</vt:lpstr>
      <vt:lpstr>Tarefa no Jira</vt:lpstr>
      <vt:lpstr>Mockup de Alta Fidelidade</vt:lpstr>
      <vt:lpstr>Versão Final</vt:lpstr>
      <vt:lpstr>Testes - API</vt:lpstr>
      <vt:lpstr>Testes - API</vt:lpstr>
      <vt:lpstr>Testes – Browser Automação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Fio Condutor </dc:title>
  <dc:creator>Rui Alexandre Vaz de Jesus</dc:creator>
  <cp:lastModifiedBy>Rui Alexandre Vaz de Jesus</cp:lastModifiedBy>
  <cp:revision>3</cp:revision>
  <dcterms:created xsi:type="dcterms:W3CDTF">2024-04-24T09:13:40Z</dcterms:created>
  <dcterms:modified xsi:type="dcterms:W3CDTF">2024-04-24T09:55:18Z</dcterms:modified>
</cp:coreProperties>
</file>